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15" roundtripDataSignature="AMtx7mgPdeEa2vkpjvY3QMGNJG51it5M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customschemas.google.com/relationships/presentationmetadata" Target="meta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-U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/>
          <p:nvPr>
            <p:ph type="ctrTitle"/>
          </p:nvPr>
        </p:nvSpPr>
        <p:spPr>
          <a:xfrm>
            <a:off x="685800" y="1905000"/>
            <a:ext cx="7543800" cy="25939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Cambria"/>
              <a:buNone/>
              <a:defRPr sz="6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" type="subTitle"/>
          </p:nvPr>
        </p:nvSpPr>
        <p:spPr>
          <a:xfrm>
            <a:off x="685800" y="4572000"/>
            <a:ext cx="646176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C8B8A"/>
                </a:solidFill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rgbClr val="8C8B8A"/>
                </a:solidFill>
              </a:defRPr>
            </a:lvl2pPr>
            <a:lvl3pPr lvl="2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C8B8A"/>
                </a:solidFill>
              </a:defRPr>
            </a:lvl3pPr>
            <a:lvl4pPr lvl="3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C8B8A"/>
                </a:solidFill>
              </a:defRPr>
            </a:lvl4pPr>
            <a:lvl5pPr lvl="4" algn="ctr">
              <a:spcBef>
                <a:spcPts val="280"/>
              </a:spcBef>
              <a:spcAft>
                <a:spcPts val="0"/>
              </a:spcAft>
              <a:buSzPts val="1400"/>
              <a:buNone/>
              <a:defRPr>
                <a:solidFill>
                  <a:srgbClr val="8C8B8A"/>
                </a:solidFill>
              </a:defRPr>
            </a:lvl5pPr>
            <a:lvl6pPr lvl="5" algn="ctr">
              <a:spcBef>
                <a:spcPts val="280"/>
              </a:spcBef>
              <a:spcAft>
                <a:spcPts val="0"/>
              </a:spcAft>
              <a:buSzPts val="1400"/>
              <a:buNone/>
              <a:defRPr>
                <a:solidFill>
                  <a:srgbClr val="8C8B8A"/>
                </a:solidFill>
              </a:defRPr>
            </a:lvl6pPr>
            <a:lvl7pPr lvl="6" algn="ctr">
              <a:spcBef>
                <a:spcPts val="280"/>
              </a:spcBef>
              <a:spcAft>
                <a:spcPts val="0"/>
              </a:spcAft>
              <a:buSzPts val="1400"/>
              <a:buNone/>
              <a:defRPr>
                <a:solidFill>
                  <a:srgbClr val="8C8B8A"/>
                </a:solidFill>
              </a:defRPr>
            </a:lvl7pPr>
            <a:lvl8pPr lvl="7" algn="ctr">
              <a:spcBef>
                <a:spcPts val="280"/>
              </a:spcBef>
              <a:spcAft>
                <a:spcPts val="0"/>
              </a:spcAft>
              <a:buSzPts val="1400"/>
              <a:buNone/>
              <a:defRPr>
                <a:solidFill>
                  <a:srgbClr val="8C8B8A"/>
                </a:solidFill>
              </a:defRPr>
            </a:lvl8pPr>
            <a:lvl9pPr lvl="8" algn="ctr">
              <a:spcBef>
                <a:spcPts val="280"/>
              </a:spcBef>
              <a:spcAft>
                <a:spcPts val="0"/>
              </a:spcAft>
              <a:buSzPts val="1400"/>
              <a:buNone/>
              <a:defRPr>
                <a:solidFill>
                  <a:srgbClr val="8C8B8A"/>
                </a:solidFill>
              </a:defRPr>
            </a:lvl9pPr>
          </a:lstStyle>
          <a:p/>
        </p:txBody>
      </p:sp>
      <p:sp>
        <p:nvSpPr>
          <p:cNvPr id="20" name="Google Shape;20;p11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1866900" y="190500"/>
            <a:ext cx="4800600" cy="76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 rot="5400000">
            <a:off x="4579937" y="2324100"/>
            <a:ext cx="5851525" cy="17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1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/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type="title"/>
          </p:nvPr>
        </p:nvSpPr>
        <p:spPr>
          <a:xfrm>
            <a:off x="722313" y="5486400"/>
            <a:ext cx="7659687" cy="11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mbria"/>
              <a:buNone/>
              <a:defRPr b="0" sz="36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" type="body"/>
          </p:nvPr>
        </p:nvSpPr>
        <p:spPr>
          <a:xfrm>
            <a:off x="722313" y="3852863"/>
            <a:ext cx="6135687" cy="1633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C8B8A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C8B8A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C8B8A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B8A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B8A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B8A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B8A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B8A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B8A"/>
                </a:solidFill>
              </a:defRPr>
            </a:lvl9pPr>
          </a:lstStyle>
          <a:p/>
        </p:txBody>
      </p:sp>
      <p:sp>
        <p:nvSpPr>
          <p:cNvPr id="32" name="Google Shape;32;p13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4"/>
          <p:cNvSpPr txBox="1"/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4"/>
          <p:cNvSpPr txBox="1"/>
          <p:nvPr>
            <p:ph idx="1" type="body"/>
          </p:nvPr>
        </p:nvSpPr>
        <p:spPr>
          <a:xfrm>
            <a:off x="457200" y="1536192"/>
            <a:ext cx="3657600" cy="4590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38" name="Google Shape;38;p14"/>
          <p:cNvSpPr txBox="1"/>
          <p:nvPr>
            <p:ph idx="2" type="body"/>
          </p:nvPr>
        </p:nvSpPr>
        <p:spPr>
          <a:xfrm>
            <a:off x="4419600" y="1536192"/>
            <a:ext cx="3657600" cy="4590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39" name="Google Shape;39;p14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4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5"/>
          <p:cNvSpPr txBox="1"/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Cambri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5"/>
          <p:cNvSpPr txBox="1"/>
          <p:nvPr>
            <p:ph idx="1" type="body"/>
          </p:nvPr>
        </p:nvSpPr>
        <p:spPr>
          <a:xfrm>
            <a:off x="457200" y="1535113"/>
            <a:ext cx="365760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dk2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5"/>
          <p:cNvSpPr txBox="1"/>
          <p:nvPr>
            <p:ph idx="2" type="body"/>
          </p:nvPr>
        </p:nvSpPr>
        <p:spPr>
          <a:xfrm>
            <a:off x="457200" y="2174875"/>
            <a:ext cx="365760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5"/>
          <p:cNvSpPr txBox="1"/>
          <p:nvPr>
            <p:ph idx="3" type="body"/>
          </p:nvPr>
        </p:nvSpPr>
        <p:spPr>
          <a:xfrm>
            <a:off x="4419600" y="1535113"/>
            <a:ext cx="365760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dk2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5"/>
          <p:cNvSpPr txBox="1"/>
          <p:nvPr>
            <p:ph idx="4" type="body"/>
          </p:nvPr>
        </p:nvSpPr>
        <p:spPr>
          <a:xfrm>
            <a:off x="4419600" y="2174875"/>
            <a:ext cx="3657600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5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5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6"/>
          <p:cNvSpPr txBox="1"/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6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7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8"/>
          <p:cNvSpPr txBox="1"/>
          <p:nvPr>
            <p:ph type="title"/>
          </p:nvPr>
        </p:nvSpPr>
        <p:spPr>
          <a:xfrm>
            <a:off x="304801" y="5495544"/>
            <a:ext cx="7772400" cy="5943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ambria"/>
              <a:buNone/>
              <a:defRPr b="1" sz="2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" type="body"/>
          </p:nvPr>
        </p:nvSpPr>
        <p:spPr>
          <a:xfrm>
            <a:off x="304799" y="6096000"/>
            <a:ext cx="7772401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3" name="Google Shape;63;p18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8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8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  <p:sp>
        <p:nvSpPr>
          <p:cNvPr id="66" name="Google Shape;66;p18"/>
          <p:cNvSpPr txBox="1"/>
          <p:nvPr>
            <p:ph idx="2" type="body"/>
          </p:nvPr>
        </p:nvSpPr>
        <p:spPr>
          <a:xfrm>
            <a:off x="304800" y="381000"/>
            <a:ext cx="7772400" cy="4942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/>
          <p:nvPr>
            <p:ph type="title"/>
          </p:nvPr>
        </p:nvSpPr>
        <p:spPr>
          <a:xfrm>
            <a:off x="301752" y="5495278"/>
            <a:ext cx="7772400" cy="59462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Cambria"/>
              <a:buNone/>
              <a:defRPr b="1" sz="2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9"/>
          <p:cNvSpPr/>
          <p:nvPr>
            <p:ph idx="2" type="pic"/>
          </p:nvPr>
        </p:nvSpPr>
        <p:spPr>
          <a:xfrm>
            <a:off x="0" y="0"/>
            <a:ext cx="8458200" cy="54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>
            <a:off x="301752" y="6096000"/>
            <a:ext cx="7772400" cy="6126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  <p:sp>
        <p:nvSpPr>
          <p:cNvPr id="73" name="Google Shape;73;p19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75000">
              <a:schemeClr val="lt1"/>
            </a:gs>
            <a:gs pos="100000">
              <a:srgbClr val="D8D8D8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/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Cambria"/>
              <a:buNone/>
              <a:defRPr b="0" i="0" sz="4600" u="none" cap="none" strike="noStrik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0"/>
          <p:cNvSpPr txBox="1"/>
          <p:nvPr>
            <p:ph idx="1" type="body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marR="0" rtl="0" algn="l"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spcBef>
                <a:spcPts val="28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spcBef>
                <a:spcPts val="28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0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0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0"/>
          <p:cNvSpPr/>
          <p:nvPr>
            <p:ph idx="12" type="sldNum"/>
          </p:nvPr>
        </p:nvSpPr>
        <p:spPr>
          <a:xfrm>
            <a:off x="8531788" y="5648960"/>
            <a:ext cx="548640" cy="396240"/>
          </a:xfrm>
          <a:prstGeom prst="bracketPair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/>
              <a:t>‹#›</a:t>
            </a:fld>
            <a:endParaRPr/>
          </a:p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 rot="-5400000">
            <a:off x="7586910" y="4048760"/>
            <a:ext cx="2367281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10"/>
          <p:cNvSpPr txBox="1"/>
          <p:nvPr>
            <p:ph idx="10" type="dt"/>
          </p:nvPr>
        </p:nvSpPr>
        <p:spPr>
          <a:xfrm rot="-5400000">
            <a:off x="7551351" y="1645920"/>
            <a:ext cx="2438399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youtube.com/watch?v=rImEUmc9g48" TargetMode="External"/><Relationship Id="rId4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/>
          <p:nvPr>
            <p:ph type="ctrTitle"/>
          </p:nvPr>
        </p:nvSpPr>
        <p:spPr>
          <a:xfrm>
            <a:off x="685800" y="1905000"/>
            <a:ext cx="7543800" cy="25939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800"/>
              <a:buFont typeface="Cambria"/>
              <a:buNone/>
            </a:pPr>
            <a:r>
              <a:rPr lang="uk-UA" sz="8800"/>
              <a:t>Моя школа</a:t>
            </a:r>
            <a:endParaRPr sz="8800"/>
          </a:p>
        </p:txBody>
      </p:sp>
      <p:sp>
        <p:nvSpPr>
          <p:cNvPr id="91" name="Google Shape;91;p1"/>
          <p:cNvSpPr txBox="1"/>
          <p:nvPr>
            <p:ph idx="1" type="subTitle"/>
          </p:nvPr>
        </p:nvSpPr>
        <p:spPr>
          <a:xfrm>
            <a:off x="685800" y="4572000"/>
            <a:ext cx="646176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40"/>
              <a:buNone/>
            </a:pPr>
            <a:r>
              <a:rPr lang="uk-UA" sz="1540"/>
              <a:t>Підготувала студентка 1 курсу</a:t>
            </a:r>
            <a:endParaRPr/>
          </a:p>
          <a:p>
            <a:pPr indent="0" lvl="0" marL="0" rtl="0" algn="r">
              <a:lnSpc>
                <a:spcPct val="80000"/>
              </a:lnSpc>
              <a:spcBef>
                <a:spcPts val="308"/>
              </a:spcBef>
              <a:spcAft>
                <a:spcPts val="0"/>
              </a:spcAft>
              <a:buSzPts val="1540"/>
              <a:buNone/>
            </a:pPr>
            <a:r>
              <a:rPr lang="uk-UA" sz="1540"/>
              <a:t>Фізико-математичного факультету</a:t>
            </a:r>
            <a:endParaRPr/>
          </a:p>
          <a:p>
            <a:pPr indent="0" lvl="0" marL="0" rtl="0" algn="r">
              <a:lnSpc>
                <a:spcPct val="80000"/>
              </a:lnSpc>
              <a:spcBef>
                <a:spcPts val="308"/>
              </a:spcBef>
              <a:spcAft>
                <a:spcPts val="0"/>
              </a:spcAft>
              <a:buSzPts val="1540"/>
              <a:buNone/>
            </a:pPr>
            <a:r>
              <a:rPr lang="uk-UA" sz="1540"/>
              <a:t>Групи «Математики»</a:t>
            </a:r>
            <a:endParaRPr/>
          </a:p>
          <a:p>
            <a:pPr indent="0" lvl="0" marL="0" rtl="0" algn="r">
              <a:lnSpc>
                <a:spcPct val="80000"/>
              </a:lnSpc>
              <a:spcBef>
                <a:spcPts val="308"/>
              </a:spcBef>
              <a:spcAft>
                <a:spcPts val="0"/>
              </a:spcAft>
              <a:buSzPts val="1540"/>
              <a:buNone/>
            </a:pPr>
            <a:r>
              <a:rPr lang="uk-UA" sz="1540"/>
              <a:t>Ратушна Світлана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/>
        </p:nvSpPr>
        <p:spPr>
          <a:xfrm>
            <a:off x="461519" y="692696"/>
            <a:ext cx="7351985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uk-UA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Вперше 2009 року мою душу охопив дуже важливий для мене заклад з неймовірно мудрими та розумними людьми, яких, без сумнівів, можна назвати Вчителями з великої літери. Ці люди з великою душею та цілеспрямованістю своїми стараннями заслуговують неабиякої поваги.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НВК &quot;Олімп&quot; - Головна Сторінка" id="97" name="Google Shape;97;p2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НВК &quot;Олімп&quot; - Головна Сторінка" id="98" name="Google Shape;98;p2"/>
          <p:cNvSpPr/>
          <p:nvPr/>
        </p:nvSpPr>
        <p:spPr>
          <a:xfrm>
            <a:off x="307975" y="79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7864" y="2200089"/>
            <a:ext cx="5083447" cy="340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8645" y="2176089"/>
            <a:ext cx="3577762" cy="4630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/>
          <p:nvPr>
            <p:ph idx="1" type="body"/>
          </p:nvPr>
        </p:nvSpPr>
        <p:spPr>
          <a:xfrm>
            <a:off x="323528" y="404664"/>
            <a:ext cx="7620000" cy="1224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uk-UA"/>
              <a:t>Довгі роки навчання в школі привели мене до думки про те, що неможливо гідно віддячити за те все, що робили для нас вчителі впродовж 11 років.</a:t>
            </a:r>
            <a:endParaRPr/>
          </a:p>
        </p:txBody>
      </p:sp>
      <p:sp>
        <p:nvSpPr>
          <p:cNvPr id="106" name="Google Shape;106;p3"/>
          <p:cNvSpPr txBox="1"/>
          <p:nvPr/>
        </p:nvSpPr>
        <p:spPr>
          <a:xfrm>
            <a:off x="711615" y="1484784"/>
            <a:ext cx="717275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Кожен з цього прекрасного колективу з року в рік сумлінно дарував нам важливі знання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3203848" y="1807949"/>
            <a:ext cx="482453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Всі ці прекрасні люди допомагали з різними видами труднощів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698552" y="2838476"/>
            <a:ext cx="633670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 легкістю зуміли замінити піклування батьків на цілий навчальний день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686495" y="2454280"/>
            <a:ext cx="424847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Застерігали від різного роду небезпек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5736" y="3484807"/>
            <a:ext cx="4437112" cy="3327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"/>
          <p:cNvSpPr txBox="1"/>
          <p:nvPr/>
        </p:nvSpPr>
        <p:spPr>
          <a:xfrm>
            <a:off x="896176" y="404664"/>
            <a:ext cx="698477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Шкільні роки… Найкращі спогади… Не минало й тижня без корисних, пізнавальних заходів, в яких я з задоволенням брала участь завжди з неабияким бажанням та неймовірним задоволенням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6176" y="1485718"/>
            <a:ext cx="3384375" cy="2711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99992" y="1988839"/>
            <a:ext cx="3305636" cy="4375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24519" y="3995936"/>
            <a:ext cx="3275473" cy="2862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"/>
          <p:cNvSpPr txBox="1"/>
          <p:nvPr>
            <p:ph idx="1" type="body"/>
          </p:nvPr>
        </p:nvSpPr>
        <p:spPr>
          <a:xfrm>
            <a:off x="395536" y="260648"/>
            <a:ext cx="76200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14300" rtl="0" algn="just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uk-UA"/>
              <a:t>Немалу кількість заходів залюбки проводила власноруч, від чого отримувала неймовірне задоволення та відчувала себе корисною, коли ділилась власними знаннями на будь-які теми.</a:t>
            </a:r>
            <a:endParaRPr/>
          </a:p>
        </p:txBody>
      </p:sp>
      <p:pic>
        <p:nvPicPr>
          <p:cNvPr id="124" name="Google Shape;12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7944" y="1484784"/>
            <a:ext cx="4224202" cy="2808312"/>
          </a:xfrm>
          <a:prstGeom prst="rect">
            <a:avLst/>
          </a:prstGeom>
          <a:noFill/>
          <a:ln>
            <a:noFill/>
          </a:ln>
        </p:spPr>
      </p:pic>
      <p:sp>
        <p:nvSpPr>
          <p:cNvPr descr="blob:https://web.telegram.org/3d66277e-84cc-4622-90e4-623e7e430cbb" id="125" name="Google Shape;125;p5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544" y="2276872"/>
            <a:ext cx="4363374" cy="43714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/>
          <p:nvPr>
            <p:ph idx="1" type="body"/>
          </p:nvPr>
        </p:nvSpPr>
        <p:spPr>
          <a:xfrm>
            <a:off x="467544" y="380627"/>
            <a:ext cx="76200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uk-UA"/>
              <a:t>Мені дуже подобалось змінювати вид діяльності, тому я спробувала все, що можна будо (від наукових робіт до розважальних програм для великих аудиторій), за що неодноразово приймала нагороди, мабуть це і було моїм стимулом до кожної нової спроби.</a:t>
            </a:r>
            <a:endParaRPr/>
          </a:p>
        </p:txBody>
      </p:sp>
      <p:pic>
        <p:nvPicPr>
          <p:cNvPr id="132" name="Google Shape;13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7664" y="2276872"/>
            <a:ext cx="4752528" cy="4478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/>
          <p:nvPr>
            <p:ph idx="1" type="body"/>
          </p:nvPr>
        </p:nvSpPr>
        <p:spPr>
          <a:xfrm>
            <a:off x="485725" y="744725"/>
            <a:ext cx="76200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uk-UA"/>
              <a:t>Одним із моїх улюблених занять також було читання віршів.</a:t>
            </a:r>
            <a:endParaRPr/>
          </a:p>
        </p:txBody>
      </p:sp>
      <p:pic>
        <p:nvPicPr>
          <p:cNvPr id="138" name="Google Shape;138;p7" title="Ліна Костенко &quot;Страшні слова, коли вони мовчать...&quot;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5075" y="1492550"/>
            <a:ext cx="6615625" cy="496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/>
          <p:nvPr>
            <p:ph idx="1" type="body"/>
          </p:nvPr>
        </p:nvSpPr>
        <p:spPr>
          <a:xfrm>
            <a:off x="395536" y="692696"/>
            <a:ext cx="76200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uk-UA"/>
              <a:t>Отже, через роки навчання в школі, я дійшла до висновку, що найкращою подякою всім вчителям буде здобуття мною освіти цієї нелегкої професії та отримання успіхів на шляху до здобуття вершини вибраної спеціальності.</a:t>
            </a:r>
            <a:endParaRPr/>
          </a:p>
        </p:txBody>
      </p:sp>
      <p:pic>
        <p:nvPicPr>
          <p:cNvPr id="144" name="Google Shape;14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9632" y="2348879"/>
            <a:ext cx="4464496" cy="435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"/>
          <p:cNvSpPr txBox="1"/>
          <p:nvPr>
            <p:ph type="title"/>
          </p:nvPr>
        </p:nvSpPr>
        <p:spPr>
          <a:xfrm>
            <a:off x="467544" y="2276872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Cambria"/>
              <a:buNone/>
            </a:pPr>
            <a:r>
              <a:rPr lang="uk-UA"/>
              <a:t>Дякую за увагу, бажаю Вам досягнення нових висот та поставлених цілей!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Соседство">
  <a:themeElements>
    <a:clrScheme name="Соседство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2020-12-10T09:24:10Z</dcterms:created>
  <dc:creator>Svetl</dc:creator>
</cp:coreProperties>
</file>